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7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9122-5F5A-4314-A17C-C2B68E77B8D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082A-FE73-4667-9B8C-B8B36304D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9122-5F5A-4314-A17C-C2B68E77B8D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082A-FE73-4667-9B8C-B8B36304D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9122-5F5A-4314-A17C-C2B68E77B8D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082A-FE73-4667-9B8C-B8B36304D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9122-5F5A-4314-A17C-C2B68E77B8D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082A-FE73-4667-9B8C-B8B36304D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9122-5F5A-4314-A17C-C2B68E77B8D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082A-FE73-4667-9B8C-B8B36304D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9122-5F5A-4314-A17C-C2B68E77B8D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082A-FE73-4667-9B8C-B8B36304D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9122-5F5A-4314-A17C-C2B68E77B8D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082A-FE73-4667-9B8C-B8B36304D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9122-5F5A-4314-A17C-C2B68E77B8D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082A-FE73-4667-9B8C-B8B36304D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9122-5F5A-4314-A17C-C2B68E77B8D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082A-FE73-4667-9B8C-B8B36304D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9122-5F5A-4314-A17C-C2B68E77B8D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082A-FE73-4667-9B8C-B8B36304D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9122-5F5A-4314-A17C-C2B68E77B8D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082A-FE73-4667-9B8C-B8B36304D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9122-5F5A-4314-A17C-C2B68E77B8D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9082A-FE73-4667-9B8C-B8B36304D0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yoosh\Desktop\lECTURE2\lecture2_Pag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aryoosh\Desktop\lECTURE2\lecture2_Page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aryoosh\Desktop\lECTURE2\lecture2_Page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aryoosh\Desktop\lECTURE2\lecture2_Page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9525"/>
            <a:ext cx="912495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aryoosh\Desktop\lECTURE2\lecture2_Page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9525"/>
            <a:ext cx="912495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aryoosh\Desktop\lECTURE2\lecture2_Page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2700"/>
            <a:ext cx="911860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Daryoosh\Desktop\lECTURE2\lecture2_Page_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9525"/>
            <a:ext cx="912495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aryoosh\Desktop\lECTURE2\lecture2_Page_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aryoosh\Desktop\lECTURE2\lecture2_Page_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pic>
        <p:nvPicPr>
          <p:cNvPr id="2050" name="Picture 2" descr="http://www.newport.com/images/web600w-EN/images/80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4191000" cy="3590290"/>
          </a:xfrm>
          <a:prstGeom prst="rect">
            <a:avLst/>
          </a:prstGeom>
          <a:noFill/>
        </p:spPr>
      </p:pic>
      <p:pic>
        <p:nvPicPr>
          <p:cNvPr id="2052" name="Picture 4" descr="http://www.newport.com/images/web600w-EN/images/80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0013" y="1828800"/>
            <a:ext cx="4517787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aryoosh\Desktop\lECTURE2\lecture2_Page_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pic>
        <p:nvPicPr>
          <p:cNvPr id="1026" name="Picture 2" descr="http://heraeus-noblelight.com/media/webmedia_local/media/divisionarcflash/applications_3/photovoltaicsindustry/Xe_flash_lamp_res_3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752600"/>
            <a:ext cx="4800600" cy="3607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ryoosh\Desktop\lECTURE2\lecture2_Pag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5181600" y="3581400"/>
            <a:ext cx="3429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7810500" y="4229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400" y="4800600"/>
            <a:ext cx="257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Billing unit of energy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delivered to consumers</a:t>
            </a:r>
            <a:endParaRPr lang="en-US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ryoosh\Desktop\lECTURE2\lecture2_Pag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ryoosh\Desktop\lECTURE2\lecture2_Pag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9525"/>
            <a:ext cx="9123363" cy="6837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ryoosh\Desktop\lECTURE2\lecture2_Page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ryoosh\Desktop\lECTURE2\lecture2_Page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0187" cy="683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ryoosh\Desktop\lECTURE2\lecture2_Page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ryoosh\Desktop\lECTURE2\lecture2_Page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aryoosh\Desktop\lECTURE2\lecture2_Page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pic>
        <p:nvPicPr>
          <p:cNvPr id="5" name="Picture 2" descr="C:\Users\Daryoosh\Desktop\lECTURE2\lecture2_Page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1800"/>
            <a:ext cx="4154158" cy="3113088"/>
          </a:xfrm>
          <a:prstGeom prst="rect">
            <a:avLst/>
          </a:prstGeom>
          <a:noFill/>
        </p:spPr>
      </p:pic>
      <p:pic>
        <p:nvPicPr>
          <p:cNvPr id="6" name="Picture 3" descr="C:\Users\Daryoosh\Desktop\lECTURE2\lecture2_Page_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9" y="2895599"/>
            <a:ext cx="4981951" cy="3733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</Words>
  <Application>Microsoft Office PowerPoint</Application>
  <PresentationFormat>On-screen Show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Daryoosh</dc:creator>
  <cp:lastModifiedBy>Daryoosh</cp:lastModifiedBy>
  <cp:revision>10</cp:revision>
  <dcterms:created xsi:type="dcterms:W3CDTF">2011-06-02T02:31:13Z</dcterms:created>
  <dcterms:modified xsi:type="dcterms:W3CDTF">2013-01-29T00:46:46Z</dcterms:modified>
</cp:coreProperties>
</file>